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05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62AF1-1D8D-FC87-41D9-8EE7F173EA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EF26AF-C46E-E7B1-97A3-40E9A2B52F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1EB827-8AEF-B787-ED69-C1EE7FDF5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C76CE-130A-4DBF-A233-3C03A3D4818C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EAD62-BE1F-D05D-BAA4-2186D05B5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BBAA38-98F9-212D-3661-2C2304074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E37D-8255-4793-8736-A49AB310F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477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4E283-B4C6-2683-A6D9-A5113F6A9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6B0A87-DA3D-6CD1-6728-8BF2C94FF6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FF61F2-84F8-79A2-13A9-7CB1DB73A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C76CE-130A-4DBF-A233-3C03A3D4818C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A4182A-513B-B07C-4C19-353E8C61F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AEB3E4-0445-E0DF-2225-57C3F8AD0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E37D-8255-4793-8736-A49AB310F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172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26C34D-5063-F313-4A84-832F8DBD9B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00C6E1-6266-9259-AA74-8C4E6AC377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CB93D7-0A98-10E8-5DBD-93FAB93F0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C76CE-130A-4DBF-A233-3C03A3D4818C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9A3BB8-15EA-97CE-1756-0995BCC67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330DF8-19C2-CFD0-EF14-5A0BD7E30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E37D-8255-4793-8736-A49AB310F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946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8F866-42D9-300A-80DE-8814A4B1E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7F1CF-1A17-4078-E1E8-AF7B2FDD26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12ED75-405F-954C-A45E-34A1E1B3F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C76CE-130A-4DBF-A233-3C03A3D4818C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6E1986-9E96-B228-E938-61E3785B5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06B895-1477-358F-75E9-E0F56218C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E37D-8255-4793-8736-A49AB310F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31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F7EDB-2FD8-D377-37B7-C7AFF609D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E29D0B-B9DF-7F39-6A72-7334C0CB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DAC0DB-ED39-8EBA-E35E-45834C0A9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C76CE-130A-4DBF-A233-3C03A3D4818C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89A0B-17A3-13FB-8F44-870B84B99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BD52F8-FD2D-BBB6-4954-023A9C88E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E37D-8255-4793-8736-A49AB310F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809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CBCD3-1CA7-846F-FF57-A796C291D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E7A68-88FF-DC37-A16D-4E9CD1AF97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13F193-4621-F24A-2C20-4EFE4D52FB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D4DA38-283D-F73F-3C39-414F4140D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C76CE-130A-4DBF-A233-3C03A3D4818C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22E608-3E64-1FEF-364D-00F1E693A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A615C8-0D86-6C35-EC94-1A8E961DD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E37D-8255-4793-8736-A49AB310F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821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CC0FF-BAFC-DD1E-329D-5574435B1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EB1B22-4453-ED1D-D4E8-6ED890B316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68CFA3-372C-025B-083D-CEAB7FDB51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BA3354-2CBD-71C9-11A5-62496106DA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C57AEA-F0DF-27B2-17D2-21AEA3CD14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79A0CE-16C0-96BC-4549-A28B0C71D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C76CE-130A-4DBF-A233-3C03A3D4818C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5848EC-06D6-D15C-6A6E-FA2D75C53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8D981B-F65E-BDEC-BE43-C02C48E3D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E37D-8255-4793-8736-A49AB310F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722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E233E-4217-79E7-56C8-52052F0C6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D67E21-00E4-8336-9B15-89F78E2C5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C76CE-130A-4DBF-A233-3C03A3D4818C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E89B3D-73D5-7E1F-F6C6-42000857C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6CD079-D71A-5337-9036-D34A12601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E37D-8255-4793-8736-A49AB310F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162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1BEF3B-EDA9-CA7F-91E2-AD5872372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C76CE-130A-4DBF-A233-3C03A3D4818C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7CF585-9E88-7A91-180C-5ACC518D5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F5D6A4-E9B7-ACC7-5C9D-BDEA865F8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E37D-8255-4793-8736-A49AB310F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637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79045-39AD-7A0C-D6E8-8E470ECC0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86AB9-967F-C52B-CADE-D5EBF7E19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B5F718-22DA-4527-8AE5-F810C2476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822032-6C49-5534-A5AF-3A21D4C65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C76CE-130A-4DBF-A233-3C03A3D4818C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848C05-14A7-BA1E-2535-5D4D7C492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FAD88A-6CD5-73E9-63B1-0E7EA3155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E37D-8255-4793-8736-A49AB310F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577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70AC9-D858-F24A-BC96-52707A2E3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AA54D8-2617-29B4-1131-CE8D84DC8A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B292E3-BCD7-F05D-FBCE-D9B9E723DA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307371-566A-BA80-DA53-4CF7B13FB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C76CE-130A-4DBF-A233-3C03A3D4818C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E5A3C2-9A74-CABC-9F18-4EDF96FC8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9AB60A-D3AC-A44C-B049-4E11F578B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E37D-8255-4793-8736-A49AB310F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576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3A8420-BF35-EF16-F76E-1BCDE3AEC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246334-A57F-23DE-2774-69C9C1FD4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0A5C2-7B4C-8DFF-DBD2-9062D5502C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C76CE-130A-4DBF-A233-3C03A3D4818C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A57525-A95F-4058-5FD1-8005FD43A8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69C820-35ED-54C8-4DC0-8A30B115D5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DE37D-8255-4793-8736-A49AB310F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447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B2ED1-8FD4-FAC7-6461-3D5CEDFBAA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283380"/>
          </a:xfrm>
        </p:spPr>
        <p:txBody>
          <a:bodyPr/>
          <a:lstStyle/>
          <a:p>
            <a:r>
              <a:rPr lang="ar-IQ" dirty="0">
                <a:solidFill>
                  <a:srgbClr val="0070C0"/>
                </a:solidFill>
              </a:rPr>
              <a:t>مبادئ تربة عملي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BC98D5-DC6F-EC78-619C-DF76549076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73829"/>
            <a:ext cx="9144000" cy="3102427"/>
          </a:xfrm>
        </p:spPr>
        <p:txBody>
          <a:bodyPr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IQ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المحاضرة السابعة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-IQ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ar-IQ" sz="3900" b="1" u="sng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اعداد</a:t>
            </a:r>
            <a:endParaRPr lang="ar-IQ" sz="4000" b="1" u="sng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IQ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م.</a:t>
            </a:r>
            <a:r>
              <a:rPr lang="ar-IQ" sz="4000" b="1" dirty="0">
                <a:solidFill>
                  <a:prstClr val="black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م. مصطفى فاضل الموسى</a:t>
            </a:r>
            <a:endParaRPr kumimoji="0" lang="ar-IQ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IQ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395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90F0A11-7273-AC0B-3931-D9F67E2DC2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565" y="587829"/>
            <a:ext cx="7811097" cy="5512934"/>
          </a:xfrm>
        </p:spPr>
      </p:pic>
    </p:spTree>
    <p:extLst>
      <p:ext uri="{BB962C8B-B14F-4D97-AF65-F5344CB8AC3E}">
        <p14:creationId xmlns:p14="http://schemas.microsoft.com/office/powerpoint/2010/main" val="308268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26A6D99-37E7-C316-A50D-4B6293353B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171" y="239485"/>
            <a:ext cx="5815219" cy="5959249"/>
          </a:xfrm>
        </p:spPr>
      </p:pic>
    </p:spTree>
    <p:extLst>
      <p:ext uri="{BB962C8B-B14F-4D97-AF65-F5344CB8AC3E}">
        <p14:creationId xmlns:p14="http://schemas.microsoft.com/office/powerpoint/2010/main" val="2063217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61746FF-9BBC-8415-CFDF-60C9B550A0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777" y="424543"/>
            <a:ext cx="9178446" cy="5534706"/>
          </a:xfrm>
        </p:spPr>
      </p:pic>
    </p:spTree>
    <p:extLst>
      <p:ext uri="{BB962C8B-B14F-4D97-AF65-F5344CB8AC3E}">
        <p14:creationId xmlns:p14="http://schemas.microsoft.com/office/powerpoint/2010/main" val="4174747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1699461-C185-D470-E38B-C0D9C9ADF0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402" y="566057"/>
            <a:ext cx="9171449" cy="5382306"/>
          </a:xfrm>
        </p:spPr>
      </p:pic>
    </p:spTree>
    <p:extLst>
      <p:ext uri="{BB962C8B-B14F-4D97-AF65-F5344CB8AC3E}">
        <p14:creationId xmlns:p14="http://schemas.microsoft.com/office/powerpoint/2010/main" val="2935433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6820E7C-65EA-34F6-2AA5-709B067D77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323" y="272144"/>
            <a:ext cx="7468513" cy="5940538"/>
          </a:xfrm>
        </p:spPr>
      </p:pic>
    </p:spTree>
    <p:extLst>
      <p:ext uri="{BB962C8B-B14F-4D97-AF65-F5344CB8AC3E}">
        <p14:creationId xmlns:p14="http://schemas.microsoft.com/office/powerpoint/2010/main" val="27442874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999DC86-4CA9-DD4D-51D9-A4B9C830AA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808" y="359229"/>
            <a:ext cx="7824384" cy="5861277"/>
          </a:xfrm>
        </p:spPr>
      </p:pic>
    </p:spTree>
    <p:extLst>
      <p:ext uri="{BB962C8B-B14F-4D97-AF65-F5344CB8AC3E}">
        <p14:creationId xmlns:p14="http://schemas.microsoft.com/office/powerpoint/2010/main" val="4799829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2AABE43-7847-B35F-A06B-41DF210B5C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392" y="688861"/>
            <a:ext cx="8907257" cy="5480277"/>
          </a:xfrm>
        </p:spPr>
      </p:pic>
    </p:spTree>
    <p:extLst>
      <p:ext uri="{BB962C8B-B14F-4D97-AF65-F5344CB8AC3E}">
        <p14:creationId xmlns:p14="http://schemas.microsoft.com/office/powerpoint/2010/main" val="13245340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F0A7C71-9570-CC4A-D413-13F4A36D07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143" y="514690"/>
            <a:ext cx="8721604" cy="5828620"/>
          </a:xfrm>
        </p:spPr>
      </p:pic>
    </p:spTree>
    <p:extLst>
      <p:ext uri="{BB962C8B-B14F-4D97-AF65-F5344CB8AC3E}">
        <p14:creationId xmlns:p14="http://schemas.microsoft.com/office/powerpoint/2010/main" val="25736784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8EF68D3-3F0B-EC04-6B85-BE4D38619F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880" y="315686"/>
            <a:ext cx="7722240" cy="5904820"/>
          </a:xfrm>
        </p:spPr>
      </p:pic>
    </p:spTree>
    <p:extLst>
      <p:ext uri="{BB962C8B-B14F-4D97-AF65-F5344CB8AC3E}">
        <p14:creationId xmlns:p14="http://schemas.microsoft.com/office/powerpoint/2010/main" val="18306666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19A7C83-6868-3851-92A7-76E01D1D0C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213" y="402771"/>
            <a:ext cx="8523574" cy="5785077"/>
          </a:xfrm>
        </p:spPr>
      </p:pic>
    </p:spTree>
    <p:extLst>
      <p:ext uri="{BB962C8B-B14F-4D97-AF65-F5344CB8AC3E}">
        <p14:creationId xmlns:p14="http://schemas.microsoft.com/office/powerpoint/2010/main" val="1981745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AF2AF2D-48C6-381E-39F2-FD4F2F52FD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508" y="623547"/>
            <a:ext cx="8226666" cy="5610906"/>
          </a:xfrm>
        </p:spPr>
      </p:pic>
    </p:spTree>
    <p:extLst>
      <p:ext uri="{BB962C8B-B14F-4D97-AF65-F5344CB8AC3E}">
        <p14:creationId xmlns:p14="http://schemas.microsoft.com/office/powerpoint/2010/main" val="20940372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3502DDD-25B6-23FB-596B-177282A423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703" y="503804"/>
            <a:ext cx="8238594" cy="5850392"/>
          </a:xfrm>
        </p:spPr>
      </p:pic>
    </p:spTree>
    <p:extLst>
      <p:ext uri="{BB962C8B-B14F-4D97-AF65-F5344CB8AC3E}">
        <p14:creationId xmlns:p14="http://schemas.microsoft.com/office/powerpoint/2010/main" val="1127483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4AA91EB-C687-720F-0BD0-E02C9859DC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232" y="304800"/>
            <a:ext cx="8197089" cy="5817734"/>
          </a:xfrm>
        </p:spPr>
      </p:pic>
    </p:spTree>
    <p:extLst>
      <p:ext uri="{BB962C8B-B14F-4D97-AF65-F5344CB8AC3E}">
        <p14:creationId xmlns:p14="http://schemas.microsoft.com/office/powerpoint/2010/main" val="39665168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501E8FA-BF93-AA8A-2DE7-C5FC0957DC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324" y="166347"/>
            <a:ext cx="8391352" cy="5953797"/>
          </a:xfrm>
        </p:spPr>
      </p:pic>
    </p:spTree>
    <p:extLst>
      <p:ext uri="{BB962C8B-B14F-4D97-AF65-F5344CB8AC3E}">
        <p14:creationId xmlns:p14="http://schemas.microsoft.com/office/powerpoint/2010/main" val="29422571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3F5645C-F1BD-CF43-2618-F731601B7A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971" y="370114"/>
            <a:ext cx="7493949" cy="5888625"/>
          </a:xfrm>
        </p:spPr>
      </p:pic>
    </p:spTree>
    <p:extLst>
      <p:ext uri="{BB962C8B-B14F-4D97-AF65-F5344CB8AC3E}">
        <p14:creationId xmlns:p14="http://schemas.microsoft.com/office/powerpoint/2010/main" val="16677779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B7C6B3C-B557-E5AD-70CB-284FD3321F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71" y="500743"/>
            <a:ext cx="10198316" cy="5355771"/>
          </a:xfrm>
        </p:spPr>
      </p:pic>
    </p:spTree>
    <p:extLst>
      <p:ext uri="{BB962C8B-B14F-4D97-AF65-F5344CB8AC3E}">
        <p14:creationId xmlns:p14="http://schemas.microsoft.com/office/powerpoint/2010/main" val="13763523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D15BF9C-DC19-4B94-F960-45F3FE42C6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304" y="660853"/>
            <a:ext cx="7971722" cy="4945290"/>
          </a:xfrm>
        </p:spPr>
      </p:pic>
    </p:spTree>
    <p:extLst>
      <p:ext uri="{BB962C8B-B14F-4D97-AF65-F5344CB8AC3E}">
        <p14:creationId xmlns:p14="http://schemas.microsoft.com/office/powerpoint/2010/main" val="40736751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3756000-1055-4D52-4D01-1990F3754B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135" y="206828"/>
            <a:ext cx="6395729" cy="6171952"/>
          </a:xfrm>
        </p:spPr>
      </p:pic>
    </p:spTree>
    <p:extLst>
      <p:ext uri="{BB962C8B-B14F-4D97-AF65-F5344CB8AC3E}">
        <p14:creationId xmlns:p14="http://schemas.microsoft.com/office/powerpoint/2010/main" val="3424687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F582623-9354-D85C-345F-A5F676F08C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607" y="824933"/>
            <a:ext cx="8424338" cy="5208134"/>
          </a:xfrm>
        </p:spPr>
      </p:pic>
    </p:spTree>
    <p:extLst>
      <p:ext uri="{BB962C8B-B14F-4D97-AF65-F5344CB8AC3E}">
        <p14:creationId xmlns:p14="http://schemas.microsoft.com/office/powerpoint/2010/main" val="3801243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BE8BA2F-DB28-ABE7-65C4-D111A40DBF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375" y="424543"/>
            <a:ext cx="8683250" cy="5795963"/>
          </a:xfrm>
        </p:spPr>
      </p:pic>
    </p:spTree>
    <p:extLst>
      <p:ext uri="{BB962C8B-B14F-4D97-AF65-F5344CB8AC3E}">
        <p14:creationId xmlns:p14="http://schemas.microsoft.com/office/powerpoint/2010/main" val="4030917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B1C099A-96A1-0BAA-8959-089BD686CA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503" y="359895"/>
            <a:ext cx="6873212" cy="5860611"/>
          </a:xfrm>
        </p:spPr>
      </p:pic>
    </p:spTree>
    <p:extLst>
      <p:ext uri="{BB962C8B-B14F-4D97-AF65-F5344CB8AC3E}">
        <p14:creationId xmlns:p14="http://schemas.microsoft.com/office/powerpoint/2010/main" val="2364890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EAF4681-5039-7300-643A-249B2EB082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494" y="751114"/>
            <a:ext cx="9363011" cy="4626429"/>
          </a:xfrm>
        </p:spPr>
      </p:pic>
    </p:spTree>
    <p:extLst>
      <p:ext uri="{BB962C8B-B14F-4D97-AF65-F5344CB8AC3E}">
        <p14:creationId xmlns:p14="http://schemas.microsoft.com/office/powerpoint/2010/main" val="1386881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4AFF4A8-330F-633D-A1A6-4D115A21F2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187" y="435429"/>
            <a:ext cx="7391263" cy="5697992"/>
          </a:xfrm>
        </p:spPr>
      </p:pic>
    </p:spTree>
    <p:extLst>
      <p:ext uri="{BB962C8B-B14F-4D97-AF65-F5344CB8AC3E}">
        <p14:creationId xmlns:p14="http://schemas.microsoft.com/office/powerpoint/2010/main" val="1399529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F76774B-C847-3970-3A9D-A91C2D96C1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19" y="587829"/>
            <a:ext cx="10130298" cy="5284334"/>
          </a:xfrm>
        </p:spPr>
      </p:pic>
    </p:spTree>
    <p:extLst>
      <p:ext uri="{BB962C8B-B14F-4D97-AF65-F5344CB8AC3E}">
        <p14:creationId xmlns:p14="http://schemas.microsoft.com/office/powerpoint/2010/main" val="3882644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E2D38A7-6C04-E48E-5BFF-7988E26BD1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723" y="468086"/>
            <a:ext cx="8332241" cy="5643563"/>
          </a:xfrm>
        </p:spPr>
      </p:pic>
    </p:spTree>
    <p:extLst>
      <p:ext uri="{BB962C8B-B14F-4D97-AF65-F5344CB8AC3E}">
        <p14:creationId xmlns:p14="http://schemas.microsoft.com/office/powerpoint/2010/main" val="4398673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14</Words>
  <Application>Microsoft Office PowerPoint</Application>
  <PresentationFormat>Widescreen</PresentationFormat>
  <Paragraphs>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مبادئ تربة عملي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Mustafa Almousa</dc:creator>
  <cp:lastModifiedBy>Mustafa Almousa</cp:lastModifiedBy>
  <cp:revision>5</cp:revision>
  <dcterms:created xsi:type="dcterms:W3CDTF">2024-11-30T09:26:56Z</dcterms:created>
  <dcterms:modified xsi:type="dcterms:W3CDTF">2025-01-17T20:13:18Z</dcterms:modified>
</cp:coreProperties>
</file>